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568"/>
    <p:restoredTop sz="94610"/>
  </p:normalViewPr>
  <p:slideViewPr>
    <p:cSldViewPr snapToGrid="0" snapToObjects="1">
      <p:cViewPr>
        <p:scale>
          <a:sx n="79" d="100"/>
          <a:sy n="79" d="100"/>
        </p:scale>
        <p:origin x="344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svg>
</file>

<file path=ppt/media/image6.jpe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2917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32A64B-FD9B-88DA-2A8F-B7AC4D0C6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DD793F-0264-30EA-7ECA-9B0B07AE9A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8161F0-454A-F8B0-F746-E8ABC3B1E0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AF3A29-AB55-DFCF-4C92-A0FDFD48DD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343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jpeg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sv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144000" y="2060048"/>
            <a:ext cx="5486400" cy="410950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Finite Element Analysis of a Pentagon Structure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This project explores the structural behavior of a regular pentagon using Static Structural and Transient Structural simulation techniques.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0358AD-268D-AAE3-DBCF-863CE45ED26E}"/>
              </a:ext>
            </a:extLst>
          </p:cNvPr>
          <p:cNvSpPr txBox="1"/>
          <p:nvPr/>
        </p:nvSpPr>
        <p:spPr>
          <a:xfrm>
            <a:off x="793790" y="5763986"/>
            <a:ext cx="71255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K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Muhammad Abdul Moiz</a:t>
            </a:r>
          </a:p>
          <a:p>
            <a:r>
              <a:rPr lang="en-PK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ME-1902</a:t>
            </a:r>
            <a:br>
              <a:rPr lang="en-PK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PK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Section: 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2672" y="332065"/>
            <a:ext cx="4394240" cy="377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Transient Results &amp; Conclusion</a:t>
            </a:r>
            <a:endParaRPr lang="en-US" sz="2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422672" y="1011317"/>
            <a:ext cx="2317433" cy="188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Boundary Conditions (Transient)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72" y="1335881"/>
            <a:ext cx="5341620" cy="44958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97981" y="5774412"/>
            <a:ext cx="6745248" cy="193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Figure 10: Fixed Support (face A) and Remote Force (B,C,D,E,F) applied.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7470100" y="1011317"/>
            <a:ext cx="1509712" cy="188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Results &amp; Conclusion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7470100" y="1320760"/>
            <a:ext cx="6745248" cy="386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endParaRPr lang="en-US" sz="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7470100" y="7422952"/>
            <a:ext cx="6745248" cy="193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endParaRPr lang="en-US" sz="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7"/>
          <p:cNvSpPr/>
          <p:nvPr/>
        </p:nvSpPr>
        <p:spPr>
          <a:xfrm>
            <a:off x="7470100" y="7724775"/>
            <a:ext cx="6745248" cy="386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endParaRPr lang="en-US" sz="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Image 1" descr="preencoded.png">
            <a:extLst>
              <a:ext uri="{FF2B5EF4-FFF2-40B4-BE49-F238E27FC236}">
                <a16:creationId xmlns:a16="http://schemas.microsoft.com/office/drawing/2014/main" id="{9D9F8CDA-FEF5-4C10-32E7-B523BB43B9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6848" y="1335881"/>
            <a:ext cx="7288500" cy="427521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58AB045-6930-0052-21B1-6C3DB825974A}"/>
              </a:ext>
            </a:extLst>
          </p:cNvPr>
          <p:cNvSpPr txBox="1"/>
          <p:nvPr/>
        </p:nvSpPr>
        <p:spPr>
          <a:xfrm>
            <a:off x="7315200" y="5719795"/>
            <a:ext cx="7315200" cy="284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Figure 11: Total Deformation at t=0.842 = Total Deformation at 1.0s.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180960-A2D9-1C89-077B-799B9C5616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43C4E4A-D0E3-9F19-364E-F307A03D2766}"/>
              </a:ext>
            </a:extLst>
          </p:cNvPr>
          <p:cNvSpPr/>
          <p:nvPr/>
        </p:nvSpPr>
        <p:spPr>
          <a:xfrm>
            <a:off x="422672" y="332065"/>
            <a:ext cx="4394240" cy="377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Transient Results &amp; Conclusion</a:t>
            </a:r>
            <a:endParaRPr lang="en-US" sz="2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ABA8C6A6-D89D-CAB5-46DA-A831B9A1C6AE}"/>
              </a:ext>
            </a:extLst>
          </p:cNvPr>
          <p:cNvSpPr/>
          <p:nvPr/>
        </p:nvSpPr>
        <p:spPr>
          <a:xfrm>
            <a:off x="422672" y="1011317"/>
            <a:ext cx="2317433" cy="188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endParaRPr lang="en-US" sz="1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B9E82DC7-5FB2-C1DF-2EA0-AF178EC2A1DF}"/>
              </a:ext>
            </a:extLst>
          </p:cNvPr>
          <p:cNvSpPr/>
          <p:nvPr/>
        </p:nvSpPr>
        <p:spPr>
          <a:xfrm>
            <a:off x="5993899" y="4950028"/>
            <a:ext cx="6745248" cy="193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Figure 12: Equivalent Stress at different values of t (Transient).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D7B1CDFE-2E59-6546-C85F-1B52ED5D819B}"/>
              </a:ext>
            </a:extLst>
          </p:cNvPr>
          <p:cNvSpPr/>
          <p:nvPr/>
        </p:nvSpPr>
        <p:spPr>
          <a:xfrm>
            <a:off x="10269590" y="4018240"/>
            <a:ext cx="1616585" cy="193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PK" sz="1800" b="1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t=0.57895 sec </a:t>
            </a:r>
            <a:endParaRPr lang="en-US" sz="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A490DD-C813-8FDA-D785-F0079AE805FB}"/>
              </a:ext>
            </a:extLst>
          </p:cNvPr>
          <p:cNvSpPr txBox="1"/>
          <p:nvPr/>
        </p:nvSpPr>
        <p:spPr>
          <a:xfrm>
            <a:off x="5993899" y="5557959"/>
            <a:ext cx="7315200" cy="6813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500"/>
              </a:lnSpc>
            </a:pPr>
            <a:r>
              <a:rPr lang="en-US" sz="180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The project successfully demonstrated FEA on a pentagon model using personal data for boundary conditions, comparing static and transient behaviors.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04F1C3F4-F33C-840A-343A-E8D51E7B375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75" t="18326" r="17490" b="7421"/>
          <a:stretch/>
        </p:blipFill>
        <p:spPr bwMode="auto">
          <a:xfrm>
            <a:off x="314733" y="850045"/>
            <a:ext cx="4394240" cy="301917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AF3DEBAB-E82B-BD11-281B-8985F6EC864D}"/>
              </a:ext>
            </a:extLst>
          </p:cNvPr>
          <p:cNvSpPr txBox="1"/>
          <p:nvPr/>
        </p:nvSpPr>
        <p:spPr>
          <a:xfrm>
            <a:off x="1707830" y="3930134"/>
            <a:ext cx="16080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K" sz="1800" b="1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t=0.21053 sec </a:t>
            </a:r>
            <a:endParaRPr lang="en-P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B2C65CE-9E18-EC7B-B410-BFAED1E006B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62" t="18323" r="18252" b="7430"/>
          <a:stretch/>
        </p:blipFill>
        <p:spPr bwMode="auto">
          <a:xfrm>
            <a:off x="4708974" y="850045"/>
            <a:ext cx="3990890" cy="301917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D5C0995-494C-2112-0D85-71DEC7B7DD2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83" t="17982" r="17866" b="7195"/>
          <a:stretch/>
        </p:blipFill>
        <p:spPr bwMode="auto">
          <a:xfrm>
            <a:off x="8699863" y="850044"/>
            <a:ext cx="4336867" cy="301997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7939582D-B88B-072F-696C-60888A3E8B86}"/>
              </a:ext>
            </a:extLst>
          </p:cNvPr>
          <p:cNvSpPr txBox="1"/>
          <p:nvPr/>
        </p:nvSpPr>
        <p:spPr>
          <a:xfrm>
            <a:off x="6121729" y="3930134"/>
            <a:ext cx="16080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K" sz="1800" b="1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t=0.42105 sec</a:t>
            </a:r>
            <a:r>
              <a:rPr lang="en-PK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P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687897D-4D7E-3BED-1185-6E8584B78F6A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87" t="17794" r="24245" b="7946"/>
          <a:stretch/>
        </p:blipFill>
        <p:spPr bwMode="auto">
          <a:xfrm>
            <a:off x="314733" y="4220637"/>
            <a:ext cx="4394240" cy="33559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36B36D16-F129-F1A4-87E6-0C1415CE3A8F}"/>
              </a:ext>
            </a:extLst>
          </p:cNvPr>
          <p:cNvSpPr txBox="1"/>
          <p:nvPr/>
        </p:nvSpPr>
        <p:spPr>
          <a:xfrm>
            <a:off x="1500828" y="7720991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K" sz="1800" b="1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t=0.78947 sec</a:t>
            </a:r>
            <a:r>
              <a:rPr lang="en-PK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P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228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653"/>
            <a:ext cx="106762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Abstract: Unveiling Structural Dynamics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3340060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8C9CF"/>
            </a:solidFill>
            <a:prstDash val="solid"/>
          </a:ln>
        </p:spPr>
        <p:txBody>
          <a:bodyPr/>
          <a:lstStyle/>
          <a:p>
            <a:endParaRPr lang="en-PK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10" y="3340060"/>
            <a:ext cx="121920" cy="209371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42524" y="35973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Material Properties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142524" y="4087773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Young's Modulus: 2,000 MPa (from roll number ME-1902). Poisson's Ratio: 0.28.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5216962" y="3340060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8C9CF"/>
            </a:solidFill>
            <a:prstDash val="solid"/>
          </a:ln>
        </p:spPr>
        <p:txBody>
          <a:bodyPr/>
          <a:lstStyle/>
          <a:p>
            <a:endParaRPr lang="en-PK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6482" y="3340060"/>
            <a:ext cx="121920" cy="209371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565696" y="35973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Loading Conditions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5565696" y="4087773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Static Load: 2,020 N (from date of birth). Transient Load: 281.5 N (from USD to PKR exchange rate).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9640133" y="3340060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8C9CF"/>
            </a:solidFill>
            <a:prstDash val="solid"/>
          </a:ln>
        </p:spPr>
        <p:txBody>
          <a:bodyPr/>
          <a:lstStyle/>
          <a:p>
            <a:endParaRPr lang="en-PK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9653" y="3340060"/>
            <a:ext cx="121920" cy="209371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988868" y="35973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Boundary Conditions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9"/>
          <p:cNvSpPr/>
          <p:nvPr/>
        </p:nvSpPr>
        <p:spPr>
          <a:xfrm>
            <a:off x="9988868" y="4087773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One face fixed, remote force applied at one-third of the face length.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0"/>
          <p:cNvSpPr/>
          <p:nvPr/>
        </p:nvSpPr>
        <p:spPr>
          <a:xfrm>
            <a:off x="793790" y="568892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The analysis compares deformation and stress results between static equilibrium and time-dependent transient responses.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15516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Introduction to FEA</a:t>
            </a:r>
            <a:endParaRPr lang="en-US" sz="4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Finite Element Analysis (FEA) is a numerical method predicting part behavior under physical conditions. This project analyzes a regular pentagon under two conditions: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8909" y="2934176"/>
            <a:ext cx="309205" cy="30920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391603" y="2927747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Static Structural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391603" y="3456027"/>
            <a:ext cx="5672138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Assumes slow load application, ignoring inertial and damping effects.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8909" y="4534614"/>
            <a:ext cx="309205" cy="30920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391603" y="4528185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Transient Structural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1391603" y="5056465"/>
            <a:ext cx="5672138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Analyzes dynamic response over time, considering inertia and damping.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7040F70-0750-3685-3CEA-DDC4A544B91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7347229" y="1349812"/>
            <a:ext cx="6726814" cy="476167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34503"/>
            <a:ext cx="108860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Problem Statement: Custom Constraints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89691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The objective is to analyze a regular pentagon structure under custom-defined constraints based on personal data.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93790" y="3514963"/>
            <a:ext cx="4196358" cy="2980015"/>
          </a:xfrm>
          <a:prstGeom prst="roundRect">
            <a:avLst>
              <a:gd name="adj" fmla="val 3197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  <p:txBody>
          <a:bodyPr/>
          <a:lstStyle/>
          <a:p>
            <a:endParaRPr lang="en-PK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224" y="3749397"/>
            <a:ext cx="680442" cy="680442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15390" y="3936444"/>
            <a:ext cx="306110" cy="30611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28224" y="46566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Material Properties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1028224" y="5147072"/>
            <a:ext cx="3727490" cy="11134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Young's Modulus (E): </a:t>
            </a:r>
            <a:r>
              <a:rPr lang="en-US" sz="1750" i="1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02 times 1,000 = 2,000 MPa</a:t>
            </a:r>
            <a:r>
              <a:rPr lang="en-US" sz="17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. Poisson's Ratio: </a:t>
            </a:r>
            <a:r>
              <a:rPr lang="en-US" sz="1750" i="1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v = 0.28</a:t>
            </a:r>
            <a:r>
              <a:rPr lang="en-US" sz="17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5"/>
          <p:cNvSpPr/>
          <p:nvPr/>
        </p:nvSpPr>
        <p:spPr>
          <a:xfrm>
            <a:off x="5216962" y="3514963"/>
            <a:ext cx="4196358" cy="2980015"/>
          </a:xfrm>
          <a:prstGeom prst="roundRect">
            <a:avLst>
              <a:gd name="adj" fmla="val 3197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  <p:txBody>
          <a:bodyPr/>
          <a:lstStyle/>
          <a:p>
            <a:endParaRPr lang="en-PK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51396" y="3749397"/>
            <a:ext cx="680442" cy="680442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638562" y="3936444"/>
            <a:ext cx="306110" cy="30611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5451396" y="46566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Loading Conditions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7"/>
          <p:cNvSpPr/>
          <p:nvPr/>
        </p:nvSpPr>
        <p:spPr>
          <a:xfrm>
            <a:off x="5451396" y="5147072"/>
            <a:ext cx="3727490" cy="11134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Static Load: </a:t>
            </a:r>
            <a:r>
              <a:rPr lang="en-US" sz="1750" i="1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2,020 N</a:t>
            </a:r>
            <a:r>
              <a:rPr lang="en-US" sz="17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 (from date of birth). Transient Load: </a:t>
            </a:r>
            <a:r>
              <a:rPr lang="en-US" sz="1750" i="1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281.5 N</a:t>
            </a:r>
            <a:r>
              <a:rPr lang="en-US" sz="17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 (from USD to PKR exchange rate).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Shape 8"/>
          <p:cNvSpPr/>
          <p:nvPr/>
        </p:nvSpPr>
        <p:spPr>
          <a:xfrm>
            <a:off x="9640133" y="3514963"/>
            <a:ext cx="4196358" cy="2980015"/>
          </a:xfrm>
          <a:prstGeom prst="roundRect">
            <a:avLst>
              <a:gd name="adj" fmla="val 3197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  <p:txBody>
          <a:bodyPr/>
          <a:lstStyle/>
          <a:p>
            <a:endParaRPr lang="en-PK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74568" y="3749397"/>
            <a:ext cx="680442" cy="680442"/>
          </a:xfrm>
          <a:prstGeom prst="rect">
            <a:avLst/>
          </a:prstGeom>
        </p:spPr>
      </p:pic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061734" y="3936444"/>
            <a:ext cx="306110" cy="306110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9874568" y="46566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Boundary Conditions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0"/>
          <p:cNvSpPr/>
          <p:nvPr/>
        </p:nvSpPr>
        <p:spPr>
          <a:xfrm>
            <a:off x="9874568" y="5147072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One face fixed, remote force at 1/3rd distance. Time Step (Transient): 0.2 seconds.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0448"/>
            <a:ext cx="109324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Geometry Modeling &amp; Material Definition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0062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Geometry Modeling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258734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The regular pentagon was extruded to a specified thickness using DesignModeler/SpaceClaim within Ansys.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568303"/>
            <a:ext cx="6244709" cy="310872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693217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Figure 1: 3D Geometry of the extruded pentagon model.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599521" y="20062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Material Properties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599521" y="258734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A custom material, "Pentagon Moiz," was defined with calculated stiffness values.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9521" y="3568303"/>
            <a:ext cx="6244709" cy="2029897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599521" y="585335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Figure 2: Engineering Data showing Young's Modulus of 2000 MPa.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0203" y="526613"/>
            <a:ext cx="9070419" cy="598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Boundary Conditions: Simulating Reality</a:t>
            </a:r>
            <a:endParaRPr lang="en-US" sz="3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70203" y="1117936"/>
            <a:ext cx="13289994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To simulate physical bending and shear, specific constraints were applied.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670203" y="1662113"/>
            <a:ext cx="6549271" cy="6040874"/>
          </a:xfrm>
          <a:prstGeom prst="roundRect">
            <a:avLst>
              <a:gd name="adj" fmla="val 1329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  <p:txBody>
          <a:bodyPr/>
          <a:lstStyle/>
          <a:p>
            <a:endParaRPr lang="en-PK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884515" y="2243852"/>
            <a:ext cx="2393871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Fixed Support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884515" y="2657951"/>
            <a:ext cx="6120646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Applied to one side face of the pentagon.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515" y="3179564"/>
            <a:ext cx="6120646" cy="2493288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884515" y="5888236"/>
            <a:ext cx="6120646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Figure 3: Fixed Support applied to the face.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7410926" y="1662112"/>
            <a:ext cx="6549271" cy="6052661"/>
          </a:xfrm>
          <a:prstGeom prst="roundRect">
            <a:avLst>
              <a:gd name="adj" fmla="val 1329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8C9CF"/>
            </a:solidFill>
            <a:prstDash val="solid"/>
          </a:ln>
        </p:spPr>
        <p:txBody>
          <a:bodyPr/>
          <a:lstStyle/>
          <a:p>
            <a:endParaRPr lang="en-PK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625239" y="2243852"/>
            <a:ext cx="2393871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Remote Force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625239" y="2657951"/>
            <a:ext cx="6120646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Applied to the same face but offset to 1/3rd of the length, inducing rotation/bending.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5239" y="3485793"/>
            <a:ext cx="6120646" cy="3860483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7625239" y="7312877"/>
            <a:ext cx="6120646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Figure 4: Remote Force applied at 1/3rd offset location.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5329" y="569833"/>
            <a:ext cx="9149120" cy="647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Meshing &amp; Convergence for Accuracy</a:t>
            </a:r>
            <a:endParaRPr lang="en-US" sz="4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25329" y="1631990"/>
            <a:ext cx="13179743" cy="663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A mesh convergence study was conducted to ensure result accuracy, refining the mesh in three iterations to observe Equivalent Stress stability.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329" y="2761417"/>
            <a:ext cx="6337102" cy="304871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25329" y="6043255"/>
            <a:ext cx="6337102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Figure 5: Meshed model of the pentagon with element Quality.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6711" y="2270199"/>
            <a:ext cx="4594860" cy="45415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071979" y="6949457"/>
            <a:ext cx="6337102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Figure 6: Mesh Convergence Graph (Nodes vs. Stress).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53534"/>
            <a:ext cx="130200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Static Structural Simulation: Equilibrium Analysis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181594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In the static analysis, a load of </a:t>
            </a:r>
            <a:r>
              <a:rPr lang="en-US" sz="1750" b="1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2,020 N</a:t>
            </a:r>
            <a:r>
              <a:rPr lang="en-US" sz="17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 was applied, and the solver calculated the final equilibrium state.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6603683"/>
            <a:ext cx="34568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Total Deformation (Static)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7456884" y="6603683"/>
            <a:ext cx="49971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Equivalent (von-Mises) Stress (Static)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793790" y="721316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Results:</a:t>
            </a:r>
            <a:r>
              <a:rPr lang="en-US" sz="17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 The static results show maximum deflection at the pentagon's tip opposite the fixed face.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9BEFA9-280F-A4E8-3014-A1C5DE0EE4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771" t="30102" r="23300" b="15794"/>
          <a:stretch/>
        </p:blipFill>
        <p:spPr bwMode="auto">
          <a:xfrm>
            <a:off x="3692199" y="2759888"/>
            <a:ext cx="2964305" cy="313934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80A65CE-6DD2-2678-691C-5F44143E615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85" t="29727" r="23295" b="16162"/>
          <a:stretch/>
        </p:blipFill>
        <p:spPr bwMode="auto">
          <a:xfrm>
            <a:off x="793790" y="2759888"/>
            <a:ext cx="2898409" cy="313934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14F2D61-7B40-344E-52D7-A60AE2558A4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33" t="30535" r="19605" b="14401"/>
          <a:stretch/>
        </p:blipFill>
        <p:spPr bwMode="auto">
          <a:xfrm>
            <a:off x="7456883" y="2829159"/>
            <a:ext cx="3380984" cy="313934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8578938-01C5-59A5-4388-9436F60849E5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89" t="29536" r="24609" b="15653"/>
          <a:stretch/>
        </p:blipFill>
        <p:spPr bwMode="auto">
          <a:xfrm>
            <a:off x="10837867" y="2829159"/>
            <a:ext cx="2964305" cy="318255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89345" y="585073"/>
            <a:ext cx="7738110" cy="12551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5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Transient Structural Simulation: Dynamic Response</a:t>
            </a:r>
            <a:endParaRPr lang="en-US"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189345" y="2141458"/>
            <a:ext cx="7738110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The Transient Structural analysis determined the time-dependent response under a standard dynamic load over 1 second.</a:t>
            </a:r>
            <a:endParaRPr lang="en-US" sz="1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189345" y="3311247"/>
            <a:ext cx="3768685" cy="1481376"/>
          </a:xfrm>
          <a:prstGeom prst="roundRect">
            <a:avLst>
              <a:gd name="adj" fmla="val 7407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PK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9345" y="3288387"/>
            <a:ext cx="3768685" cy="91440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2400" y="3010019"/>
            <a:ext cx="602456" cy="6024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953137" y="3160633"/>
            <a:ext cx="240983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1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6412944" y="3813334"/>
            <a:ext cx="2510552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Load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5"/>
          <p:cNvSpPr/>
          <p:nvPr/>
        </p:nvSpPr>
        <p:spPr>
          <a:xfrm>
            <a:off x="6412944" y="4247674"/>
            <a:ext cx="3321487" cy="321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281.5 N (USD Rate).</a:t>
            </a:r>
            <a:endParaRPr lang="en-US" sz="1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6"/>
          <p:cNvSpPr/>
          <p:nvPr/>
        </p:nvSpPr>
        <p:spPr>
          <a:xfrm>
            <a:off x="10158770" y="3311247"/>
            <a:ext cx="3768685" cy="1481376"/>
          </a:xfrm>
          <a:prstGeom prst="roundRect">
            <a:avLst>
              <a:gd name="adj" fmla="val 7407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PK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8770" y="3288387"/>
            <a:ext cx="3768685" cy="91440"/>
          </a:xfrm>
          <a:prstGeom prst="rect">
            <a:avLst/>
          </a:prstGeom>
        </p:spPr>
      </p:pic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41825" y="3010019"/>
            <a:ext cx="602456" cy="60245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1922562" y="3160633"/>
            <a:ext cx="240983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2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0382369" y="3813334"/>
            <a:ext cx="2510552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Step End Time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9"/>
          <p:cNvSpPr/>
          <p:nvPr/>
        </p:nvSpPr>
        <p:spPr>
          <a:xfrm>
            <a:off x="10382369" y="4247674"/>
            <a:ext cx="3321487" cy="321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1.0 s.</a:t>
            </a:r>
            <a:endParaRPr lang="en-US" sz="1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hape 10"/>
          <p:cNvSpPr/>
          <p:nvPr/>
        </p:nvSpPr>
        <p:spPr>
          <a:xfrm>
            <a:off x="6189345" y="5294590"/>
            <a:ext cx="7738110" cy="1481376"/>
          </a:xfrm>
          <a:prstGeom prst="roundRect">
            <a:avLst>
              <a:gd name="adj" fmla="val 7407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PK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9345" y="5271730"/>
            <a:ext cx="7738110" cy="91440"/>
          </a:xfrm>
          <a:prstGeom prst="rect">
            <a:avLst/>
          </a:prstGeom>
        </p:spPr>
      </p:pic>
      <p:pic>
        <p:nvPicPr>
          <p:cNvPr id="19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7172" y="4993362"/>
            <a:ext cx="602456" cy="602456"/>
          </a:xfrm>
          <a:prstGeom prst="rect">
            <a:avLst/>
          </a:prstGeom>
        </p:spPr>
      </p:pic>
      <p:sp>
        <p:nvSpPr>
          <p:cNvPr id="20" name="Text 11"/>
          <p:cNvSpPr/>
          <p:nvPr/>
        </p:nvSpPr>
        <p:spPr>
          <a:xfrm>
            <a:off x="9937909" y="5143976"/>
            <a:ext cx="240983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3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 12"/>
          <p:cNvSpPr/>
          <p:nvPr/>
        </p:nvSpPr>
        <p:spPr>
          <a:xfrm>
            <a:off x="6412944" y="5796677"/>
            <a:ext cx="2510552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latin typeface="Times New Roman" panose="02020603050405020304" pitchFamily="18" charset="0"/>
                <a:ea typeface="Instrument Sans Semi Bold" pitchFamily="34" charset="-122"/>
                <a:cs typeface="Times New Roman" panose="02020603050405020304" pitchFamily="18" charset="0"/>
              </a:rPr>
              <a:t>Time Step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13"/>
          <p:cNvSpPr/>
          <p:nvPr/>
        </p:nvSpPr>
        <p:spPr>
          <a:xfrm>
            <a:off x="6412944" y="6231017"/>
            <a:ext cx="7290911" cy="321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0.2 s.</a:t>
            </a:r>
            <a:endParaRPr lang="en-US" sz="1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 14"/>
          <p:cNvSpPr/>
          <p:nvPr/>
        </p:nvSpPr>
        <p:spPr>
          <a:xfrm>
            <a:off x="6189345" y="7001828"/>
            <a:ext cx="7738110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latin typeface="Times New Roman" panose="02020603050405020304" pitchFamily="18" charset="0"/>
                <a:ea typeface="Instrument Sans Medium" pitchFamily="34" charset="-122"/>
                <a:cs typeface="Times New Roman" panose="02020603050405020304" pitchFamily="18" charset="0"/>
              </a:rPr>
              <a:t>Figure 9: Transient setup showing time steps of 0.2s and tabular data of force 3 with graph.</a:t>
            </a:r>
            <a:endParaRPr lang="en-US" sz="1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B0DB8C3-2AD1-8FAB-88E2-B910B26C27E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055" r="86037" b="7691"/>
          <a:stretch/>
        </p:blipFill>
        <p:spPr bwMode="auto">
          <a:xfrm>
            <a:off x="165102" y="4529876"/>
            <a:ext cx="2029947" cy="328202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7EE0398-B319-2B7F-9C20-3B6A0FD43C1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61" r="85348" b="14523"/>
          <a:stretch/>
        </p:blipFill>
        <p:spPr bwMode="auto">
          <a:xfrm>
            <a:off x="165103" y="275771"/>
            <a:ext cx="1880460" cy="425349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F1B89A6E-5DA1-86A4-7E88-A9CB0FA4A33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88" t="71443" r="43142" b="8558"/>
          <a:stretch/>
        </p:blipFill>
        <p:spPr bwMode="auto">
          <a:xfrm>
            <a:off x="2285418" y="6547882"/>
            <a:ext cx="3639185" cy="10966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E17A1B1-B73B-0F23-2A31-410033A2D08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57" t="71443" r="30575" b="12701"/>
          <a:stretch/>
        </p:blipFill>
        <p:spPr bwMode="auto">
          <a:xfrm>
            <a:off x="2375141" y="766621"/>
            <a:ext cx="1974719" cy="163589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872F98BC-4179-2221-10A2-29C7ADD4DD09}"/>
              </a:ext>
            </a:extLst>
          </p:cNvPr>
          <p:cNvCxnSpPr>
            <a:cxnSpLocks/>
          </p:cNvCxnSpPr>
          <p:nvPr/>
        </p:nvCxnSpPr>
        <p:spPr>
          <a:xfrm flipV="1">
            <a:off x="1506454" y="1584570"/>
            <a:ext cx="764441" cy="31686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684</Words>
  <Application>Microsoft Macintosh PowerPoint</Application>
  <PresentationFormat>Custom</PresentationFormat>
  <Paragraphs>85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Muhammad Abdul Moiz</cp:lastModifiedBy>
  <cp:revision>3</cp:revision>
  <dcterms:created xsi:type="dcterms:W3CDTF">2025-11-30T08:58:03Z</dcterms:created>
  <dcterms:modified xsi:type="dcterms:W3CDTF">2025-11-30T10:42:17Z</dcterms:modified>
</cp:coreProperties>
</file>